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525DE9-ADE6-4903-A4CF-1F5A01D973CC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0927E-C71E-4511-AFEA-B60A92EC9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695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442E-328D-4211-B4F8-9FEA802D883D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E5AA-C48B-425B-98E5-4676BB984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868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442E-328D-4211-B4F8-9FEA802D883D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E5AA-C48B-425B-98E5-4676BB984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76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442E-328D-4211-B4F8-9FEA802D883D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E5AA-C48B-425B-98E5-4676BB984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6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442E-328D-4211-B4F8-9FEA802D883D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E5AA-C48B-425B-98E5-4676BB984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665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442E-328D-4211-B4F8-9FEA802D883D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E5AA-C48B-425B-98E5-4676BB984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76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442E-328D-4211-B4F8-9FEA802D883D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E5AA-C48B-425B-98E5-4676BB984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414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442E-328D-4211-B4F8-9FEA802D883D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E5AA-C48B-425B-98E5-4676BB984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442E-328D-4211-B4F8-9FEA802D883D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E5AA-C48B-425B-98E5-4676BB984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53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442E-328D-4211-B4F8-9FEA802D883D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E5AA-C48B-425B-98E5-4676BB984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7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442E-328D-4211-B4F8-9FEA802D883D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E5AA-C48B-425B-98E5-4676BB984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73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442E-328D-4211-B4F8-9FEA802D883D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E5AA-C48B-425B-98E5-4676BB984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465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442E-328D-4211-B4F8-9FEA802D883D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2E5AA-C48B-425B-98E5-4676BB984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5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Yoga Wellness Specialist RYT-300 </a:t>
            </a:r>
            <a:r>
              <a:rPr lang="en-US" dirty="0" smtClean="0"/>
              <a:t>(Yoga Therapist)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www.WhiteCrowYoga.com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478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what a yoga therapy pre-assessment tool is</a:t>
            </a:r>
          </a:p>
          <a:p>
            <a:r>
              <a:rPr lang="en-US" dirty="0" smtClean="0"/>
              <a:t>Understand the reason for conducting a pre-assessment of a yoga therapy client</a:t>
            </a:r>
          </a:p>
          <a:p>
            <a:r>
              <a:rPr lang="en-US" dirty="0" smtClean="0"/>
              <a:t>Define the best time to pre-assess</a:t>
            </a:r>
          </a:p>
          <a:p>
            <a:r>
              <a:rPr lang="en-US" dirty="0" smtClean="0"/>
              <a:t>Review tools for pre-assessing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297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YT (Yoga Therapy) Pre-Assessment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tool we use to gather information about our client’s health and determine their health goals so we know how we can assist them</a:t>
            </a:r>
          </a:p>
          <a:p>
            <a:r>
              <a:rPr lang="en-US" dirty="0" smtClean="0"/>
              <a:t>This can be completed via a written form, conversations or a combination of both</a:t>
            </a:r>
          </a:p>
          <a:p>
            <a:r>
              <a:rPr lang="en-US" dirty="0" smtClean="0"/>
              <a:t>It is simply a place where we record answers to questions that will help us assist our client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149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 we Pre-Assess?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earlier you can do the pre-assessment, the better</a:t>
            </a:r>
          </a:p>
          <a:p>
            <a:r>
              <a:rPr lang="en-US" dirty="0" smtClean="0"/>
              <a:t>This gives you time to research any topics with which you might not be familiar and think of additional question to ask</a:t>
            </a:r>
          </a:p>
          <a:p>
            <a:r>
              <a:rPr lang="en-US" dirty="0" smtClean="0"/>
              <a:t>I usually send the pre-assessment questionnaire to clients via email and follow up with a phone call if needed</a:t>
            </a:r>
          </a:p>
          <a:p>
            <a:r>
              <a:rPr lang="en-US" dirty="0" smtClean="0"/>
              <a:t>If I don’t receive the pre-assessment questionnaire back from the client within the specified timeframe, I call and email to remind them that this will save time during their session and result in a more thorough program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264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Pre-Assess?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458" y="1388225"/>
            <a:ext cx="10597342" cy="47887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Sending the pre-assessment via email </a:t>
            </a:r>
            <a:r>
              <a:rPr lang="en-US" dirty="0" smtClean="0"/>
              <a:t>usually works well</a:t>
            </a:r>
          </a:p>
          <a:p>
            <a:r>
              <a:rPr lang="en-US" dirty="0" smtClean="0"/>
              <a:t>Phone calls may be used instead of and/or in addition to the emailed document</a:t>
            </a:r>
          </a:p>
          <a:p>
            <a:r>
              <a:rPr lang="en-US" dirty="0" smtClean="0"/>
              <a:t>I start with a standard form as a template. Feel free to modify this or create different templates for different conditions (back issues, addictions, </a:t>
            </a:r>
            <a:r>
              <a:rPr lang="en-US" smtClean="0"/>
              <a:t>women’s issues, etc.) </a:t>
            </a:r>
            <a:endParaRPr lang="en-US" dirty="0" smtClean="0"/>
          </a:p>
          <a:p>
            <a:r>
              <a:rPr lang="en-US" dirty="0" smtClean="0"/>
              <a:t>Note: We can assist people with emotional wellness, because that’s at the root of yoga. Be very careful not to overstep your boundaries. Do not practice medicine without a license! Unless you are a licensed therapist and acting in that capacity, be clear that you can offer yogic tools (meditation, yoga, pranayama, chanting, tapping, pranayama, etc.)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653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5294</TotalTime>
  <Words>333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Yoga Wellness Specialist RYT-300 (Yoga Therapist)</vt:lpstr>
      <vt:lpstr>Objective</vt:lpstr>
      <vt:lpstr>What is a YT (Yoga Therapy) Pre-Assessment</vt:lpstr>
      <vt:lpstr>When do we Pre-Assess?</vt:lpstr>
      <vt:lpstr>How do we Pre-Assess?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Yoga Therapy RYT-300</dc:title>
  <dc:creator>Mary Irby</dc:creator>
  <cp:lastModifiedBy>Mary Irby</cp:lastModifiedBy>
  <cp:revision>216</cp:revision>
  <dcterms:created xsi:type="dcterms:W3CDTF">2015-06-13T17:28:29Z</dcterms:created>
  <dcterms:modified xsi:type="dcterms:W3CDTF">2019-08-04T19:50:39Z</dcterms:modified>
</cp:coreProperties>
</file>